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7"/>
  </p:notesMasterIdLst>
  <p:handoutMasterIdLst>
    <p:handoutMasterId r:id="rId8"/>
  </p:handoutMasterIdLst>
  <p:sldIdLst>
    <p:sldId id="256" r:id="rId3"/>
    <p:sldId id="312" r:id="rId4"/>
    <p:sldId id="315" r:id="rId5"/>
    <p:sldId id="259" r:id="rId6"/>
  </p:sldIdLst>
  <p:sldSz cx="13444538" cy="7562850"/>
  <p:notesSz cx="9926638" cy="6797675"/>
  <p:defaultTextStyle>
    <a:defPPr>
      <a:defRPr lang="it-IT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1B2949"/>
    <a:srgbClr val="FF3399"/>
    <a:srgbClr val="616161"/>
    <a:srgbClr val="4F81BD"/>
    <a:srgbClr val="92D050"/>
    <a:srgbClr val="FF0000"/>
    <a:srgbClr val="8064A2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05" autoAdjust="0"/>
    <p:restoredTop sz="94705" autoAdjust="0"/>
  </p:normalViewPr>
  <p:slideViewPr>
    <p:cSldViewPr snapToGrid="0" snapToObjects="1">
      <p:cViewPr varScale="1">
        <p:scale>
          <a:sx n="99" d="100"/>
          <a:sy n="99" d="100"/>
        </p:scale>
        <p:origin x="1296" y="90"/>
      </p:cViewPr>
      <p:guideLst>
        <p:guide orient="horz" pos="2382"/>
        <p:guide pos="42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B58C0-A7A0-D645-944B-77474344D0CB}" type="datetime1">
              <a:rPr lang="it-IT" smtClean="0"/>
              <a:t>31/07/2024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05D06-52DC-EA47-9451-3B71213F12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56557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974F3-4C92-3143-B9C5-A1B063A1F42A}" type="datetime1">
              <a:rPr lang="it-IT" smtClean="0"/>
              <a:t>31/07/2024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19ED2-32F0-0640-8083-1BA3A60E25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1444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rgbClr val="1B2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092618" y="2360597"/>
            <a:ext cx="7879099" cy="633608"/>
          </a:xfrm>
          <a:prstGeom prst="rect">
            <a:avLst/>
          </a:prstGeom>
        </p:spPr>
        <p:txBody>
          <a:bodyPr lIns="0" tIns="49775" rIns="99551" bIns="0"/>
          <a:lstStyle>
            <a:lvl1pPr algn="l"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092618" y="3049379"/>
            <a:ext cx="7879099" cy="742841"/>
          </a:xfrm>
          <a:prstGeom prst="rect">
            <a:avLst/>
          </a:prstGeom>
        </p:spPr>
        <p:txBody>
          <a:bodyPr lIns="0" tIns="49775" rIns="99551" bIns="0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62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2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78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04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3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5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82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08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7697" y="2360597"/>
            <a:ext cx="2687047" cy="143162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EF6C3A5-338E-438A-9134-53533373F0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3277" t="34349" r="24052" b="50000"/>
          <a:stretch/>
        </p:blipFill>
        <p:spPr>
          <a:xfrm>
            <a:off x="9156120" y="2280974"/>
            <a:ext cx="3404180" cy="151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7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 con descrizione acca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itolo 1"/>
          <p:cNvSpPr>
            <a:spLocks noGrp="1"/>
          </p:cNvSpPr>
          <p:nvPr>
            <p:ph type="title"/>
          </p:nvPr>
        </p:nvSpPr>
        <p:spPr>
          <a:xfrm>
            <a:off x="530351" y="646661"/>
            <a:ext cx="12241959" cy="68759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2800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2"/>
          </p:nvPr>
        </p:nvSpPr>
        <p:spPr>
          <a:xfrm>
            <a:off x="7388352" y="1847862"/>
            <a:ext cx="5383957" cy="4534650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70317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 chiusura">
    <p:bg>
      <p:bgPr>
        <a:solidFill>
          <a:srgbClr val="1B2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82075D-29D5-49C0-BEE5-F455401B06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277" t="34349" r="24052" b="50000"/>
          <a:stretch/>
        </p:blipFill>
        <p:spPr>
          <a:xfrm>
            <a:off x="5464679" y="3174365"/>
            <a:ext cx="2515180" cy="121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1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"/>
          <p:cNvSpPr>
            <a:spLocks noGrp="1"/>
          </p:cNvSpPr>
          <p:nvPr>
            <p:ph type="title"/>
          </p:nvPr>
        </p:nvSpPr>
        <p:spPr>
          <a:xfrm>
            <a:off x="530351" y="646661"/>
            <a:ext cx="12241959" cy="68759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2800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0"/>
          </p:nvPr>
        </p:nvSpPr>
        <p:spPr>
          <a:xfrm>
            <a:off x="530225" y="1847862"/>
            <a:ext cx="12242800" cy="4813288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0785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con immagine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itolo 1"/>
          <p:cNvSpPr>
            <a:spLocks noGrp="1"/>
          </p:cNvSpPr>
          <p:nvPr>
            <p:ph type="title"/>
          </p:nvPr>
        </p:nvSpPr>
        <p:spPr>
          <a:xfrm>
            <a:off x="530351" y="646661"/>
            <a:ext cx="12241959" cy="68759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2800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11" name="Segnaposto testo 13"/>
          <p:cNvSpPr>
            <a:spLocks noGrp="1"/>
          </p:cNvSpPr>
          <p:nvPr>
            <p:ph type="body" sz="quarter" idx="10"/>
          </p:nvPr>
        </p:nvSpPr>
        <p:spPr>
          <a:xfrm>
            <a:off x="530225" y="1847862"/>
            <a:ext cx="7159879" cy="4813288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Segnaposto immagine 12"/>
          <p:cNvSpPr>
            <a:spLocks noGrp="1"/>
          </p:cNvSpPr>
          <p:nvPr>
            <p:ph type="pic" sz="quarter" idx="11"/>
          </p:nvPr>
        </p:nvSpPr>
        <p:spPr>
          <a:xfrm>
            <a:off x="7791450" y="1847863"/>
            <a:ext cx="4981575" cy="4813288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685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immagine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titolo 1"/>
          <p:cNvSpPr>
            <a:spLocks noGrp="1"/>
          </p:cNvSpPr>
          <p:nvPr>
            <p:ph type="title"/>
          </p:nvPr>
        </p:nvSpPr>
        <p:spPr>
          <a:xfrm>
            <a:off x="530351" y="646661"/>
            <a:ext cx="12241959" cy="68759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2800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16" name="Segnaposto testo 13"/>
          <p:cNvSpPr>
            <a:spLocks noGrp="1"/>
          </p:cNvSpPr>
          <p:nvPr>
            <p:ph type="body" sz="quarter" idx="10"/>
          </p:nvPr>
        </p:nvSpPr>
        <p:spPr>
          <a:xfrm>
            <a:off x="4334255" y="1847862"/>
            <a:ext cx="8438769" cy="4813288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0225" y="1847862"/>
            <a:ext cx="3684588" cy="4813288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4982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itolo 1"/>
          <p:cNvSpPr>
            <a:spLocks noGrp="1"/>
          </p:cNvSpPr>
          <p:nvPr>
            <p:ph type="title"/>
          </p:nvPr>
        </p:nvSpPr>
        <p:spPr>
          <a:xfrm>
            <a:off x="530351" y="646661"/>
            <a:ext cx="12241959" cy="68759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2800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17" name="Segnaposto testo 13"/>
          <p:cNvSpPr>
            <a:spLocks noGrp="1"/>
          </p:cNvSpPr>
          <p:nvPr>
            <p:ph type="body" sz="quarter" idx="10"/>
          </p:nvPr>
        </p:nvSpPr>
        <p:spPr>
          <a:xfrm>
            <a:off x="530225" y="1847862"/>
            <a:ext cx="5934583" cy="4813288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8" name="Segnaposto testo 13"/>
          <p:cNvSpPr>
            <a:spLocks noGrp="1"/>
          </p:cNvSpPr>
          <p:nvPr>
            <p:ph type="body" sz="quarter" idx="11"/>
          </p:nvPr>
        </p:nvSpPr>
        <p:spPr>
          <a:xfrm>
            <a:off x="6821424" y="1847862"/>
            <a:ext cx="5932598" cy="4813288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6629400" y="1847862"/>
            <a:ext cx="0" cy="4813288"/>
          </a:xfrm>
          <a:prstGeom prst="line">
            <a:avLst/>
          </a:prstGeom>
          <a:ln w="9525">
            <a:solidFill>
              <a:srgbClr val="1B29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69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itolo 1"/>
          <p:cNvSpPr>
            <a:spLocks noGrp="1"/>
          </p:cNvSpPr>
          <p:nvPr>
            <p:ph type="title"/>
          </p:nvPr>
        </p:nvSpPr>
        <p:spPr>
          <a:xfrm>
            <a:off x="530351" y="646661"/>
            <a:ext cx="12241959" cy="68759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2800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17" name="Segnaposto testo 13"/>
          <p:cNvSpPr>
            <a:spLocks noGrp="1"/>
          </p:cNvSpPr>
          <p:nvPr>
            <p:ph type="body" sz="quarter" idx="10"/>
          </p:nvPr>
        </p:nvSpPr>
        <p:spPr>
          <a:xfrm>
            <a:off x="530225" y="1847862"/>
            <a:ext cx="3743071" cy="4813288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4535424" y="1847862"/>
            <a:ext cx="0" cy="4813288"/>
          </a:xfrm>
          <a:prstGeom prst="line">
            <a:avLst/>
          </a:prstGeom>
          <a:ln w="9525">
            <a:solidFill>
              <a:srgbClr val="1B29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egnaposto testo 13"/>
          <p:cNvSpPr>
            <a:spLocks noGrp="1"/>
          </p:cNvSpPr>
          <p:nvPr>
            <p:ph type="body" sz="quarter" idx="12"/>
          </p:nvPr>
        </p:nvSpPr>
        <p:spPr>
          <a:xfrm>
            <a:off x="4758395" y="1847862"/>
            <a:ext cx="3743071" cy="4813288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13"/>
          <p:cNvSpPr>
            <a:spLocks noGrp="1"/>
          </p:cNvSpPr>
          <p:nvPr>
            <p:ph type="body" sz="quarter" idx="13"/>
          </p:nvPr>
        </p:nvSpPr>
        <p:spPr>
          <a:xfrm>
            <a:off x="9029239" y="1847862"/>
            <a:ext cx="3743071" cy="4813288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8766048" y="1847862"/>
            <a:ext cx="0" cy="4813288"/>
          </a:xfrm>
          <a:prstGeom prst="line">
            <a:avLst/>
          </a:prstGeom>
          <a:ln w="9525">
            <a:solidFill>
              <a:srgbClr val="1B29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35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itolo 1"/>
          <p:cNvSpPr>
            <a:spLocks noGrp="1"/>
          </p:cNvSpPr>
          <p:nvPr>
            <p:ph type="title"/>
          </p:nvPr>
        </p:nvSpPr>
        <p:spPr>
          <a:xfrm>
            <a:off x="530351" y="646661"/>
            <a:ext cx="12241959" cy="68759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2800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15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0224" y="1847862"/>
            <a:ext cx="12242085" cy="453465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2"/>
          </p:nvPr>
        </p:nvSpPr>
        <p:spPr>
          <a:xfrm>
            <a:off x="530224" y="6464300"/>
            <a:ext cx="12242801" cy="3206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01634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empio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itolo 1"/>
          <p:cNvSpPr>
            <a:spLocks noGrp="1"/>
          </p:cNvSpPr>
          <p:nvPr>
            <p:ph type="title"/>
          </p:nvPr>
        </p:nvSpPr>
        <p:spPr>
          <a:xfrm>
            <a:off x="530351" y="646661"/>
            <a:ext cx="12241959" cy="68759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2800"/>
            </a:lvl1pPr>
          </a:lstStyle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40541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83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</p:sldLayoutIdLst>
  <p:hf hdr="0"/>
  <p:txStyles>
    <p:titleStyle>
      <a:lvl1pPr algn="ctr" defTabSz="626075" rtl="0" eaLnBrk="1" latinLnBrk="0" hangingPunct="1">
        <a:spcBef>
          <a:spcPct val="0"/>
        </a:spcBef>
        <a:buNone/>
        <a:defRPr sz="60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9556" indent="-469556" algn="l" defTabSz="626075" rtl="0" eaLnBrk="1" latinLnBrk="0" hangingPunct="1">
        <a:spcBef>
          <a:spcPct val="20000"/>
        </a:spcBef>
        <a:buFont typeface="Arial"/>
        <a:buChar char="•"/>
        <a:defRPr sz="4402" kern="1200">
          <a:solidFill>
            <a:schemeClr val="tx1"/>
          </a:solidFill>
          <a:latin typeface="+mn-lt"/>
          <a:ea typeface="+mn-ea"/>
          <a:cs typeface="+mn-cs"/>
        </a:defRPr>
      </a:lvl1pPr>
      <a:lvl2pPr marL="1017372" indent="-391297" algn="l" defTabSz="626075" rtl="0" eaLnBrk="1" latinLnBrk="0" hangingPunct="1">
        <a:spcBef>
          <a:spcPct val="20000"/>
        </a:spcBef>
        <a:buFont typeface="Arial"/>
        <a:buChar char="–"/>
        <a:defRPr sz="3773" kern="1200">
          <a:solidFill>
            <a:schemeClr val="tx1"/>
          </a:solidFill>
          <a:latin typeface="+mn-lt"/>
          <a:ea typeface="+mn-ea"/>
          <a:cs typeface="+mn-cs"/>
        </a:defRPr>
      </a:lvl2pPr>
      <a:lvl3pPr marL="1565186" indent="-313037" algn="l" defTabSz="626075" rtl="0" eaLnBrk="1" latinLnBrk="0" hangingPunct="1">
        <a:spcBef>
          <a:spcPct val="20000"/>
        </a:spcBef>
        <a:buFont typeface="Arial"/>
        <a:buChar char="•"/>
        <a:defRPr sz="3270" kern="1200">
          <a:solidFill>
            <a:schemeClr val="tx1"/>
          </a:solidFill>
          <a:latin typeface="+mn-lt"/>
          <a:ea typeface="+mn-ea"/>
          <a:cs typeface="+mn-cs"/>
        </a:defRPr>
      </a:lvl3pPr>
      <a:lvl4pPr marL="2191261" indent="-313037" algn="l" defTabSz="626075" rtl="0" eaLnBrk="1" latinLnBrk="0" hangingPunct="1">
        <a:spcBef>
          <a:spcPct val="20000"/>
        </a:spcBef>
        <a:buFont typeface="Arial"/>
        <a:buChar char="–"/>
        <a:defRPr sz="2767" kern="1200">
          <a:solidFill>
            <a:schemeClr val="tx1"/>
          </a:solidFill>
          <a:latin typeface="+mn-lt"/>
          <a:ea typeface="+mn-ea"/>
          <a:cs typeface="+mn-cs"/>
        </a:defRPr>
      </a:lvl4pPr>
      <a:lvl5pPr marL="2817335" indent="-313037" algn="l" defTabSz="626075" rtl="0" eaLnBrk="1" latinLnBrk="0" hangingPunct="1">
        <a:spcBef>
          <a:spcPct val="20000"/>
        </a:spcBef>
        <a:buFont typeface="Arial"/>
        <a:buChar char="»"/>
        <a:defRPr sz="2767" kern="1200">
          <a:solidFill>
            <a:schemeClr val="tx1"/>
          </a:solidFill>
          <a:latin typeface="+mn-lt"/>
          <a:ea typeface="+mn-ea"/>
          <a:cs typeface="+mn-cs"/>
        </a:defRPr>
      </a:lvl5pPr>
      <a:lvl6pPr marL="3443410" indent="-313037" algn="l" defTabSz="626075" rtl="0" eaLnBrk="1" latinLnBrk="0" hangingPunct="1">
        <a:spcBef>
          <a:spcPct val="20000"/>
        </a:spcBef>
        <a:buFont typeface="Arial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6pPr>
      <a:lvl7pPr marL="4069485" indent="-313037" algn="l" defTabSz="626075" rtl="0" eaLnBrk="1" latinLnBrk="0" hangingPunct="1">
        <a:spcBef>
          <a:spcPct val="20000"/>
        </a:spcBef>
        <a:buFont typeface="Arial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7pPr>
      <a:lvl8pPr marL="4695559" indent="-313037" algn="l" defTabSz="626075" rtl="0" eaLnBrk="1" latinLnBrk="0" hangingPunct="1">
        <a:spcBef>
          <a:spcPct val="20000"/>
        </a:spcBef>
        <a:buFont typeface="Arial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8pPr>
      <a:lvl9pPr marL="5321634" indent="-313037" algn="l" defTabSz="626075" rtl="0" eaLnBrk="1" latinLnBrk="0" hangingPunct="1">
        <a:spcBef>
          <a:spcPct val="20000"/>
        </a:spcBef>
        <a:buFont typeface="Arial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26075" rtl="0" eaLnBrk="1" latinLnBrk="0" hangingPunct="1">
        <a:defRPr sz="2516" kern="1200">
          <a:solidFill>
            <a:schemeClr val="tx1"/>
          </a:solidFill>
          <a:latin typeface="+mn-lt"/>
          <a:ea typeface="+mn-ea"/>
          <a:cs typeface="+mn-cs"/>
        </a:defRPr>
      </a:lvl1pPr>
      <a:lvl2pPr marL="626075" algn="l" defTabSz="626075" rtl="0" eaLnBrk="1" latinLnBrk="0" hangingPunct="1">
        <a:defRPr sz="2516" kern="1200">
          <a:solidFill>
            <a:schemeClr val="tx1"/>
          </a:solidFill>
          <a:latin typeface="+mn-lt"/>
          <a:ea typeface="+mn-ea"/>
          <a:cs typeface="+mn-cs"/>
        </a:defRPr>
      </a:lvl2pPr>
      <a:lvl3pPr marL="1252149" algn="l" defTabSz="626075" rtl="0" eaLnBrk="1" latinLnBrk="0" hangingPunct="1">
        <a:defRPr sz="2516" kern="1200">
          <a:solidFill>
            <a:schemeClr val="tx1"/>
          </a:solidFill>
          <a:latin typeface="+mn-lt"/>
          <a:ea typeface="+mn-ea"/>
          <a:cs typeface="+mn-cs"/>
        </a:defRPr>
      </a:lvl3pPr>
      <a:lvl4pPr marL="1878224" algn="l" defTabSz="626075" rtl="0" eaLnBrk="1" latinLnBrk="0" hangingPunct="1">
        <a:defRPr sz="2516" kern="1200">
          <a:solidFill>
            <a:schemeClr val="tx1"/>
          </a:solidFill>
          <a:latin typeface="+mn-lt"/>
          <a:ea typeface="+mn-ea"/>
          <a:cs typeface="+mn-cs"/>
        </a:defRPr>
      </a:lvl4pPr>
      <a:lvl5pPr marL="2504299" algn="l" defTabSz="626075" rtl="0" eaLnBrk="1" latinLnBrk="0" hangingPunct="1">
        <a:defRPr sz="2516" kern="1200">
          <a:solidFill>
            <a:schemeClr val="tx1"/>
          </a:solidFill>
          <a:latin typeface="+mn-lt"/>
          <a:ea typeface="+mn-ea"/>
          <a:cs typeface="+mn-cs"/>
        </a:defRPr>
      </a:lvl5pPr>
      <a:lvl6pPr marL="3130372" algn="l" defTabSz="626075" rtl="0" eaLnBrk="1" latinLnBrk="0" hangingPunct="1">
        <a:defRPr sz="2516" kern="1200">
          <a:solidFill>
            <a:schemeClr val="tx1"/>
          </a:solidFill>
          <a:latin typeface="+mn-lt"/>
          <a:ea typeface="+mn-ea"/>
          <a:cs typeface="+mn-cs"/>
        </a:defRPr>
      </a:lvl6pPr>
      <a:lvl7pPr marL="3756447" algn="l" defTabSz="626075" rtl="0" eaLnBrk="1" latinLnBrk="0" hangingPunct="1">
        <a:defRPr sz="2516" kern="1200">
          <a:solidFill>
            <a:schemeClr val="tx1"/>
          </a:solidFill>
          <a:latin typeface="+mn-lt"/>
          <a:ea typeface="+mn-ea"/>
          <a:cs typeface="+mn-cs"/>
        </a:defRPr>
      </a:lvl7pPr>
      <a:lvl8pPr marL="4382521" algn="l" defTabSz="626075" rtl="0" eaLnBrk="1" latinLnBrk="0" hangingPunct="1">
        <a:defRPr sz="2516" kern="1200">
          <a:solidFill>
            <a:schemeClr val="tx1"/>
          </a:solidFill>
          <a:latin typeface="+mn-lt"/>
          <a:ea typeface="+mn-ea"/>
          <a:cs typeface="+mn-cs"/>
        </a:defRPr>
      </a:lvl8pPr>
      <a:lvl9pPr marL="5008596" algn="l" defTabSz="626075" rtl="0" eaLnBrk="1" latinLnBrk="0" hangingPunct="1">
        <a:defRPr sz="25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k object 16"/>
          <p:cNvSpPr/>
          <p:nvPr userDrawn="1"/>
        </p:nvSpPr>
        <p:spPr>
          <a:xfrm>
            <a:off x="0" y="6977604"/>
            <a:ext cx="13444538" cy="585246"/>
          </a:xfrm>
          <a:custGeom>
            <a:avLst/>
            <a:gdLst/>
            <a:ahLst/>
            <a:cxnLst/>
            <a:rect l="l" t="t" r="r" b="b"/>
            <a:pathLst>
              <a:path w="12192000" h="495300">
                <a:moveTo>
                  <a:pt x="0" y="0"/>
                </a:moveTo>
                <a:lnTo>
                  <a:pt x="12192000" y="0"/>
                </a:lnTo>
                <a:lnTo>
                  <a:pt x="1219200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0F284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8BA4378-FAF9-4C8A-B10A-9CE7CF533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53277" t="34349" r="24052" b="50000"/>
          <a:stretch/>
        </p:blipFill>
        <p:spPr>
          <a:xfrm>
            <a:off x="812220" y="7028927"/>
            <a:ext cx="144838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64" r:id="rId3"/>
    <p:sldLayoutId id="2147483665" r:id="rId4"/>
    <p:sldLayoutId id="2147483687" r:id="rId5"/>
    <p:sldLayoutId id="2147483669" r:id="rId6"/>
    <p:sldLayoutId id="2147483685" r:id="rId7"/>
    <p:sldLayoutId id="2147483686" r:id="rId8"/>
  </p:sldLayoutIdLst>
  <p:hf hdr="0"/>
  <p:txStyles>
    <p:titleStyle>
      <a:lvl1pPr algn="l" defTabSz="626075" rtl="0" eaLnBrk="1" latinLnBrk="0" hangingPunct="1">
        <a:spcBef>
          <a:spcPct val="0"/>
        </a:spcBef>
        <a:buNone/>
        <a:defRPr sz="4151" b="1" kern="1200">
          <a:solidFill>
            <a:srgbClr val="1B2949"/>
          </a:solidFill>
          <a:latin typeface="Arial"/>
          <a:ea typeface="+mj-ea"/>
          <a:cs typeface="Arial"/>
        </a:defRPr>
      </a:lvl1pPr>
    </p:titleStyle>
    <p:bodyStyle>
      <a:lvl1pPr marL="0" indent="0" algn="l" defTabSz="626075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1017372" indent="-391297" algn="l" defTabSz="626075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Arial"/>
          <a:ea typeface="+mn-ea"/>
          <a:cs typeface="Arial"/>
        </a:defRPr>
      </a:lvl2pPr>
      <a:lvl3pPr marL="1565186" indent="-313037" algn="l" defTabSz="626075" rtl="0" eaLnBrk="1" latinLnBrk="0" hangingPunct="1">
        <a:spcBef>
          <a:spcPct val="20000"/>
        </a:spcBef>
        <a:buFont typeface="Arial"/>
        <a:buChar char="•"/>
        <a:defRPr sz="2138" kern="1200">
          <a:solidFill>
            <a:schemeClr val="bg1">
              <a:lumMod val="75000"/>
            </a:schemeClr>
          </a:solidFill>
          <a:latin typeface="Arial"/>
          <a:ea typeface="+mn-ea"/>
          <a:cs typeface="Arial"/>
        </a:defRPr>
      </a:lvl3pPr>
      <a:lvl4pPr marL="2191261" indent="-313037" algn="l" defTabSz="626075" rtl="0" eaLnBrk="1" latinLnBrk="0" hangingPunct="1">
        <a:spcBef>
          <a:spcPct val="20000"/>
        </a:spcBef>
        <a:buFont typeface="Arial"/>
        <a:buChar char="•"/>
        <a:defRPr sz="2138" kern="1200">
          <a:solidFill>
            <a:schemeClr val="bg1">
              <a:lumMod val="75000"/>
            </a:schemeClr>
          </a:solidFill>
          <a:latin typeface="Arial"/>
          <a:ea typeface="+mn-ea"/>
          <a:cs typeface="Arial"/>
        </a:defRPr>
      </a:lvl4pPr>
      <a:lvl5pPr marL="2817335" indent="-313037" algn="l" defTabSz="626075" rtl="0" eaLnBrk="1" latinLnBrk="0" hangingPunct="1">
        <a:spcBef>
          <a:spcPct val="20000"/>
        </a:spcBef>
        <a:buFont typeface="Arial"/>
        <a:buChar char="•"/>
        <a:defRPr sz="2138" kern="1200">
          <a:solidFill>
            <a:schemeClr val="bg1">
              <a:lumMod val="75000"/>
            </a:schemeClr>
          </a:solidFill>
          <a:latin typeface="Arial"/>
          <a:ea typeface="+mn-ea"/>
          <a:cs typeface="Arial"/>
        </a:defRPr>
      </a:lvl5pPr>
      <a:lvl6pPr marL="3443410" indent="-313037" algn="l" defTabSz="626075" rtl="0" eaLnBrk="1" latinLnBrk="0" hangingPunct="1">
        <a:spcBef>
          <a:spcPct val="20000"/>
        </a:spcBef>
        <a:buFont typeface="Arial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6pPr>
      <a:lvl7pPr marL="4069485" indent="-313037" algn="l" defTabSz="626075" rtl="0" eaLnBrk="1" latinLnBrk="0" hangingPunct="1">
        <a:spcBef>
          <a:spcPct val="20000"/>
        </a:spcBef>
        <a:buFont typeface="Arial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7pPr>
      <a:lvl8pPr marL="4695559" indent="-313037" algn="l" defTabSz="626075" rtl="0" eaLnBrk="1" latinLnBrk="0" hangingPunct="1">
        <a:spcBef>
          <a:spcPct val="20000"/>
        </a:spcBef>
        <a:buFont typeface="Arial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8pPr>
      <a:lvl9pPr marL="5321634" indent="-313037" algn="l" defTabSz="626075" rtl="0" eaLnBrk="1" latinLnBrk="0" hangingPunct="1">
        <a:spcBef>
          <a:spcPct val="20000"/>
        </a:spcBef>
        <a:buFont typeface="Arial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26075" rtl="0" eaLnBrk="1" latinLnBrk="0" hangingPunct="1">
        <a:defRPr sz="2516" kern="1200">
          <a:solidFill>
            <a:schemeClr val="tx1"/>
          </a:solidFill>
          <a:latin typeface="+mn-lt"/>
          <a:ea typeface="+mn-ea"/>
          <a:cs typeface="+mn-cs"/>
        </a:defRPr>
      </a:lvl1pPr>
      <a:lvl2pPr marL="626075" algn="l" defTabSz="626075" rtl="0" eaLnBrk="1" latinLnBrk="0" hangingPunct="1">
        <a:defRPr sz="2516" kern="1200">
          <a:solidFill>
            <a:schemeClr val="tx1"/>
          </a:solidFill>
          <a:latin typeface="+mn-lt"/>
          <a:ea typeface="+mn-ea"/>
          <a:cs typeface="+mn-cs"/>
        </a:defRPr>
      </a:lvl2pPr>
      <a:lvl3pPr marL="1252149" algn="l" defTabSz="626075" rtl="0" eaLnBrk="1" latinLnBrk="0" hangingPunct="1">
        <a:defRPr sz="2516" kern="1200">
          <a:solidFill>
            <a:schemeClr val="tx1"/>
          </a:solidFill>
          <a:latin typeface="+mn-lt"/>
          <a:ea typeface="+mn-ea"/>
          <a:cs typeface="+mn-cs"/>
        </a:defRPr>
      </a:lvl3pPr>
      <a:lvl4pPr marL="1878224" algn="l" defTabSz="626075" rtl="0" eaLnBrk="1" latinLnBrk="0" hangingPunct="1">
        <a:defRPr sz="2516" kern="1200">
          <a:solidFill>
            <a:schemeClr val="tx1"/>
          </a:solidFill>
          <a:latin typeface="+mn-lt"/>
          <a:ea typeface="+mn-ea"/>
          <a:cs typeface="+mn-cs"/>
        </a:defRPr>
      </a:lvl4pPr>
      <a:lvl5pPr marL="2504299" algn="l" defTabSz="626075" rtl="0" eaLnBrk="1" latinLnBrk="0" hangingPunct="1">
        <a:defRPr sz="2516" kern="1200">
          <a:solidFill>
            <a:schemeClr val="tx1"/>
          </a:solidFill>
          <a:latin typeface="+mn-lt"/>
          <a:ea typeface="+mn-ea"/>
          <a:cs typeface="+mn-cs"/>
        </a:defRPr>
      </a:lvl5pPr>
      <a:lvl6pPr marL="3130372" algn="l" defTabSz="626075" rtl="0" eaLnBrk="1" latinLnBrk="0" hangingPunct="1">
        <a:defRPr sz="2516" kern="1200">
          <a:solidFill>
            <a:schemeClr val="tx1"/>
          </a:solidFill>
          <a:latin typeface="+mn-lt"/>
          <a:ea typeface="+mn-ea"/>
          <a:cs typeface="+mn-cs"/>
        </a:defRPr>
      </a:lvl6pPr>
      <a:lvl7pPr marL="3756447" algn="l" defTabSz="626075" rtl="0" eaLnBrk="1" latinLnBrk="0" hangingPunct="1">
        <a:defRPr sz="2516" kern="1200">
          <a:solidFill>
            <a:schemeClr val="tx1"/>
          </a:solidFill>
          <a:latin typeface="+mn-lt"/>
          <a:ea typeface="+mn-ea"/>
          <a:cs typeface="+mn-cs"/>
        </a:defRPr>
      </a:lvl7pPr>
      <a:lvl8pPr marL="4382521" algn="l" defTabSz="626075" rtl="0" eaLnBrk="1" latinLnBrk="0" hangingPunct="1">
        <a:defRPr sz="2516" kern="1200">
          <a:solidFill>
            <a:schemeClr val="tx1"/>
          </a:solidFill>
          <a:latin typeface="+mn-lt"/>
          <a:ea typeface="+mn-ea"/>
          <a:cs typeface="+mn-cs"/>
        </a:defRPr>
      </a:lvl8pPr>
      <a:lvl9pPr marL="5008596" algn="l" defTabSz="626075" rtl="0" eaLnBrk="1" latinLnBrk="0" hangingPunct="1">
        <a:defRPr sz="25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0617" y="1141397"/>
            <a:ext cx="9261057" cy="633608"/>
          </a:xfrm>
        </p:spPr>
        <p:txBody>
          <a:bodyPr/>
          <a:lstStyle/>
          <a:p>
            <a:r>
              <a:rPr lang="it-IT" sz="2400" dirty="0"/>
              <a:t>Cronoprogrammi gare Giochi del Mediterraneo</a:t>
            </a:r>
            <a:br>
              <a:rPr lang="it-IT" sz="2400" dirty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3600" dirty="0"/>
              <a:t/>
            </a:r>
            <a:br>
              <a:rPr lang="it-IT" sz="3600" dirty="0"/>
            </a:br>
            <a:r>
              <a:rPr lang="it-IT" sz="2800" dirty="0"/>
              <a:t>Centrale di committenza Sport e salute</a:t>
            </a:r>
            <a:endParaRPr lang="it-IT" sz="3600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2F1831BB-F34A-756D-2EC4-D9C3CD68BF67}"/>
              </a:ext>
            </a:extLst>
          </p:cNvPr>
          <p:cNvSpPr txBox="1">
            <a:spLocks/>
          </p:cNvSpPr>
          <p:nvPr/>
        </p:nvSpPr>
        <p:spPr>
          <a:xfrm>
            <a:off x="11026588" y="6452994"/>
            <a:ext cx="1860737" cy="633608"/>
          </a:xfrm>
          <a:prstGeom prst="rect">
            <a:avLst/>
          </a:prstGeom>
        </p:spPr>
        <p:txBody>
          <a:bodyPr lIns="0" tIns="49775" rIns="99551" bIns="0"/>
          <a:lstStyle>
            <a:lvl1pPr algn="l" defTabSz="626075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it-IT" sz="1600" dirty="0"/>
              <a:t>30 Luglio 2024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17704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28CFDD5C-9285-5F4B-218C-4D14CB3233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0225" y="620475"/>
            <a:ext cx="12242800" cy="24622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600" b="1" u="sng" dirty="0">
                <a:solidFill>
                  <a:schemeClr val="tx2">
                    <a:lumMod val="75000"/>
                  </a:schemeClr>
                </a:solidFill>
              </a:rPr>
              <a:t>DURATA GARA APERTA PER LA DEMOLIZIONE DELLE GRADONATE DELLO STADIO IACOVONE</a:t>
            </a:r>
          </a:p>
        </p:txBody>
      </p:sp>
      <p:cxnSp>
        <p:nvCxnSpPr>
          <p:cNvPr id="4" name="Connettore a gomito 3">
            <a:extLst>
              <a:ext uri="{FF2B5EF4-FFF2-40B4-BE49-F238E27FC236}">
                <a16:creationId xmlns:a16="http://schemas.microsoft.com/office/drawing/2014/main" id="{78F8CC2C-F3FA-C143-1AF4-70C41DE8F1A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531539" y="4970196"/>
            <a:ext cx="1076326" cy="964407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6460506-2DE3-F790-146F-566B0F0F5887}"/>
              </a:ext>
            </a:extLst>
          </p:cNvPr>
          <p:cNvSpPr txBox="1"/>
          <p:nvPr/>
        </p:nvSpPr>
        <p:spPr>
          <a:xfrm>
            <a:off x="7340360" y="6016838"/>
            <a:ext cx="2683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Consegna dei lavori (min 44 gg)</a:t>
            </a:r>
          </a:p>
        </p:txBody>
      </p:sp>
      <p:cxnSp>
        <p:nvCxnSpPr>
          <p:cNvPr id="8" name="Connettore a gomito 7">
            <a:extLst>
              <a:ext uri="{FF2B5EF4-FFF2-40B4-BE49-F238E27FC236}">
                <a16:creationId xmlns:a16="http://schemas.microsoft.com/office/drawing/2014/main" id="{D79F64DA-21DB-799E-4047-B8B5529F62B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2006708" y="4970194"/>
            <a:ext cx="1076326" cy="964407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6D9C664-FFC7-962A-BD4B-FD3093C094C0}"/>
              </a:ext>
            </a:extLst>
          </p:cNvPr>
          <p:cNvSpPr txBox="1"/>
          <p:nvPr/>
        </p:nvSpPr>
        <p:spPr>
          <a:xfrm>
            <a:off x="10675926" y="6016838"/>
            <a:ext cx="2683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Contrattualizzazione (min 77 gg)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B21540F-5E33-16CB-DF0D-AFA886E38E2A}"/>
              </a:ext>
            </a:extLst>
          </p:cNvPr>
          <p:cNvSpPr txBox="1"/>
          <p:nvPr/>
        </p:nvSpPr>
        <p:spPr>
          <a:xfrm>
            <a:off x="436719" y="6477015"/>
            <a:ext cx="4557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* Di colore blu le attività di competenza dell’ANAC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61DE3A6-CFD6-2967-FAB8-1EFE57146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25" y="1254280"/>
            <a:ext cx="12538443" cy="437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46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28CFDD5C-9285-5F4B-218C-4D14CB3233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2329" y="535049"/>
            <a:ext cx="12242800" cy="24622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600" b="1" u="sng" dirty="0">
                <a:solidFill>
                  <a:schemeClr val="tx2">
                    <a:lumMod val="75000"/>
                  </a:schemeClr>
                </a:solidFill>
              </a:rPr>
              <a:t>DURATA PROCEDURA APERTA PER L’AFFIDAMENTO DEI LAVORI DI REALIZZAZIONE DELLO STADIO IACOVONE E DEL PALA RICCIARDI</a:t>
            </a:r>
          </a:p>
        </p:txBody>
      </p:sp>
      <p:cxnSp>
        <p:nvCxnSpPr>
          <p:cNvPr id="4" name="Connettore a gomito 3">
            <a:extLst>
              <a:ext uri="{FF2B5EF4-FFF2-40B4-BE49-F238E27FC236}">
                <a16:creationId xmlns:a16="http://schemas.microsoft.com/office/drawing/2014/main" id="{78F8CC2C-F3FA-C143-1AF4-70C41DE8F1A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763652" y="5058137"/>
            <a:ext cx="1076326" cy="964407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6460506-2DE3-F790-146F-566B0F0F5887}"/>
              </a:ext>
            </a:extLst>
          </p:cNvPr>
          <p:cNvSpPr txBox="1"/>
          <p:nvPr/>
        </p:nvSpPr>
        <p:spPr>
          <a:xfrm>
            <a:off x="7882435" y="6104779"/>
            <a:ext cx="3373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Consegna dei lavori in urgenza (min 94 gg)</a:t>
            </a:r>
          </a:p>
        </p:txBody>
      </p:sp>
      <p:cxnSp>
        <p:nvCxnSpPr>
          <p:cNvPr id="8" name="Connettore a gomito 7">
            <a:extLst>
              <a:ext uri="{FF2B5EF4-FFF2-40B4-BE49-F238E27FC236}">
                <a16:creationId xmlns:a16="http://schemas.microsoft.com/office/drawing/2014/main" id="{D79F64DA-21DB-799E-4047-B8B5529F62B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2173847" y="5345990"/>
            <a:ext cx="1076326" cy="964407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6D9C664-FFC7-962A-BD4B-FD3093C094C0}"/>
              </a:ext>
            </a:extLst>
          </p:cNvPr>
          <p:cNvSpPr txBox="1"/>
          <p:nvPr/>
        </p:nvSpPr>
        <p:spPr>
          <a:xfrm>
            <a:off x="10717421" y="6319884"/>
            <a:ext cx="2683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Contrattualizzazione (min 127 gg)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18A4C1A-767E-0E69-7D6B-36785EA04F5F}"/>
              </a:ext>
            </a:extLst>
          </p:cNvPr>
          <p:cNvSpPr txBox="1"/>
          <p:nvPr/>
        </p:nvSpPr>
        <p:spPr>
          <a:xfrm>
            <a:off x="436719" y="6477015"/>
            <a:ext cx="4557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* Di colore blu le attività di competenza dall’ANAC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5323D39-198C-5075-F3B5-EEEBC6B71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17" y="1150294"/>
            <a:ext cx="12976104" cy="45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5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8503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3661</TotalTime>
  <Words>83</Words>
  <Application>Microsoft Office PowerPoint</Application>
  <PresentationFormat>Personalizzato</PresentationFormat>
  <Paragraphs>10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Tema di Office</vt:lpstr>
      <vt:lpstr>Struttura personalizzata</vt:lpstr>
      <vt:lpstr>Cronoprogrammi gare Giochi del Mediterraneo     Centrale di committenza Sport e salute</vt:lpstr>
      <vt:lpstr>DURATA GARA APERTA PER LA DEMOLIZIONE DELLE GRADONATE DELLO STADIO IACOVONE</vt:lpstr>
      <vt:lpstr>DURATA PROCEDURA APERTA PER L’AFFIDAMENTO DEI LAVORI DI REALIZZAZIONE DELLO STADIO IACOVONE E DEL PALA RICCIARDI</vt:lpstr>
      <vt:lpstr>Presentazione standard di PowerPoint</vt:lpstr>
    </vt:vector>
  </TitlesOfParts>
  <Company>Crea Identity srl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Roberto Randi</dc:creator>
  <cp:lastModifiedBy>Marco Lesto</cp:lastModifiedBy>
  <cp:revision>231</cp:revision>
  <cp:lastPrinted>2021-09-28T10:22:32Z</cp:lastPrinted>
  <dcterms:created xsi:type="dcterms:W3CDTF">2014-05-07T17:14:44Z</dcterms:created>
  <dcterms:modified xsi:type="dcterms:W3CDTF">2024-07-31T06:57:36Z</dcterms:modified>
</cp:coreProperties>
</file>